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94" autoAdjust="0"/>
  </p:normalViewPr>
  <p:slideViewPr>
    <p:cSldViewPr>
      <p:cViewPr varScale="1">
        <p:scale>
          <a:sx n="81" d="100"/>
          <a:sy n="81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4E762-E055-4CC2-87A1-6933A207E1B7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9526E-41E9-4AD0-B46F-D1447DA7D4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114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9526E-41E9-4AD0-B46F-D1447DA7D41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917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61CE-975B-47C1-B627-2318BFB78AB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ACB0-582E-4A7F-96CC-83A68D457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61CE-975B-47C1-B627-2318BFB78AB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ACB0-582E-4A7F-96CC-83A68D457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61CE-975B-47C1-B627-2318BFB78AB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ACB0-582E-4A7F-96CC-83A68D457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61CE-975B-47C1-B627-2318BFB78AB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ACB0-582E-4A7F-96CC-83A68D457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61CE-975B-47C1-B627-2318BFB78AB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ACB0-582E-4A7F-96CC-83A68D457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61CE-975B-47C1-B627-2318BFB78AB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ACB0-582E-4A7F-96CC-83A68D457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61CE-975B-47C1-B627-2318BFB78AB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ACB0-582E-4A7F-96CC-83A68D457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61CE-975B-47C1-B627-2318BFB78AB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ACB0-582E-4A7F-96CC-83A68D457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61CE-975B-47C1-B627-2318BFB78AB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ACB0-582E-4A7F-96CC-83A68D457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61CE-975B-47C1-B627-2318BFB78AB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ACB0-582E-4A7F-96CC-83A68D457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61CE-975B-47C1-B627-2318BFB78AB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ACB0-582E-4A7F-96CC-83A68D457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A6C61CE-975B-47C1-B627-2318BFB78AB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5FDACB0-582E-4A7F-96CC-83A68D457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268760"/>
            <a:ext cx="4419600" cy="16003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</a:t>
            </a:r>
            <a:r>
              <a:rPr lang="en-US" sz="9600" dirty="0" smtClean="0"/>
              <a:t>Project</a:t>
            </a:r>
            <a:br>
              <a:rPr lang="en-US" sz="9600" dirty="0" smtClean="0"/>
            </a:b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348880"/>
            <a:ext cx="4419600" cy="2366004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How to behave if you are a guest in Russia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4876" y="5000636"/>
            <a:ext cx="406245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Poludova</a:t>
            </a:r>
            <a:r>
              <a:rPr lang="en-US" sz="3200" dirty="0" smtClean="0"/>
              <a:t> </a:t>
            </a:r>
            <a:r>
              <a:rPr lang="en-US" sz="3200" dirty="0" err="1" smtClean="0"/>
              <a:t>Alina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8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form pupil</a:t>
            </a:r>
          </a:p>
          <a:p>
            <a:r>
              <a:rPr lang="en-US" sz="3200" dirty="0" smtClean="0"/>
              <a:t>Teacher Kobyzeva N. B.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6383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инглиш прэзэнт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6" y="2897561"/>
            <a:ext cx="4176464" cy="39604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180" y="692696"/>
            <a:ext cx="8305800" cy="2609616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I would like to tell you some tips: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>
                <a:solidFill>
                  <a:schemeClr val="tx1"/>
                </a:solidFill>
              </a:rPr>
              <a:t>1) As well as in Britain you should give up the place on a bus in </a:t>
            </a:r>
            <a:r>
              <a:rPr lang="en-US" sz="4400" dirty="0" err="1" smtClean="0">
                <a:solidFill>
                  <a:schemeClr val="tx1"/>
                </a:solidFill>
              </a:rPr>
              <a:t>favour</a:t>
            </a:r>
            <a:r>
              <a:rPr lang="en-US" sz="4400" dirty="0" smtClean="0">
                <a:solidFill>
                  <a:schemeClr val="tx1"/>
                </a:solidFill>
              </a:rPr>
              <a:t> of old people and </a:t>
            </a:r>
            <a:r>
              <a:rPr lang="en-US" sz="4400" dirty="0" err="1" smtClean="0">
                <a:solidFill>
                  <a:schemeClr val="tx1"/>
                </a:solidFill>
              </a:rPr>
              <a:t>pragnent</a:t>
            </a:r>
            <a:r>
              <a:rPr lang="en-US" sz="4400" dirty="0" smtClean="0">
                <a:solidFill>
                  <a:schemeClr val="tx1"/>
                </a:solidFill>
              </a:rPr>
              <a:t> women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Admin\Desktop\инглиш прэзэнт\cfewfr3r3322_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617640"/>
            <a:ext cx="4220356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8572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305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2) But you </a:t>
            </a:r>
            <a:r>
              <a:rPr lang="en-US" dirty="0" err="1" smtClean="0">
                <a:solidFill>
                  <a:schemeClr val="tx1"/>
                </a:solidFill>
              </a:rPr>
              <a:t>shoudn’t</a:t>
            </a:r>
            <a:r>
              <a:rPr lang="en-US" dirty="0" smtClean="0">
                <a:solidFill>
                  <a:schemeClr val="tx1"/>
                </a:solidFill>
              </a:rPr>
              <a:t> give flowers to men.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Admin\Desktop\инглиш прэзэнт\13480614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454029" cy="45862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картинки с телефона\46175797_6fcfc3a86e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643050"/>
            <a:ext cx="4084803" cy="4593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199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3) When </a:t>
            </a:r>
            <a:r>
              <a:rPr lang="en-US" dirty="0" smtClean="0">
                <a:solidFill>
                  <a:schemeClr val="tx1"/>
                </a:solidFill>
              </a:rPr>
              <a:t>in Russia don’t forget to take your shoes off when enter someone’s home.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Admin\Desktop\инглиш прэзэнт\kwrusuDZI_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42695"/>
            <a:ext cx="5016500" cy="49289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инглиш прэзэнт\1470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42695"/>
            <a:ext cx="3091706" cy="49386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654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4) When </a:t>
            </a:r>
            <a:r>
              <a:rPr lang="en-US" dirty="0" smtClean="0">
                <a:solidFill>
                  <a:schemeClr val="tx1"/>
                </a:solidFill>
              </a:rPr>
              <a:t>in Russia don’t ask women and girls about their age.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Admin\Desktop\инглиш прэзэнт\60a483b3153612ada56bd4fe689147afdb3187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47" y="2132856"/>
            <a:ext cx="5520614" cy="3312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инглиш прэзэнт\5574357_8b307a9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16832"/>
            <a:ext cx="6448971" cy="40306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401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5) Russian </a:t>
            </a:r>
            <a:r>
              <a:rPr lang="en-US" sz="3200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people </a:t>
            </a:r>
            <a:r>
              <a:rPr lang="en-US" sz="320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don’t greet people with a </a:t>
            </a:r>
            <a:r>
              <a:rPr lang="en-US" sz="3200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kiss. When in Russia </a:t>
            </a:r>
            <a:r>
              <a:rPr lang="en-US" sz="320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don’t greet people with a </a:t>
            </a:r>
            <a:r>
              <a:rPr lang="en-US" sz="3200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kiss</a:t>
            </a:r>
            <a:endParaRPr lang="ru-RU" dirty="0"/>
          </a:p>
        </p:txBody>
      </p:sp>
      <p:pic>
        <p:nvPicPr>
          <p:cNvPr id="6146" name="Picture 2" descr="C:\Users\Admin\Desktop\инглиш прэзэнт\278558-2011-06-08-Bezymyan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4306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14290"/>
            <a:ext cx="8305800" cy="198144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6) We </a:t>
            </a:r>
            <a:r>
              <a:rPr lang="en-US" dirty="0" smtClean="0">
                <a:solidFill>
                  <a:schemeClr val="tx1"/>
                </a:solidFill>
              </a:rPr>
              <a:t>remember that British don’t know our ways, and as long as you are friendly and polite from the heart we don’t mind that you behave a bit strangely.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3" descr="352888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733145"/>
            <a:ext cx="3240360" cy="3888432"/>
          </a:xfrm>
          <a:prstGeom prst="rect">
            <a:avLst/>
          </a:prstGeom>
        </p:spPr>
      </p:pic>
      <p:pic>
        <p:nvPicPr>
          <p:cNvPr id="6" name="Содержимое 3" descr="328919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420888"/>
            <a:ext cx="4572000" cy="3679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04781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429132"/>
            <a:ext cx="8305800" cy="1177436"/>
          </a:xfrm>
        </p:spPr>
        <p:txBody>
          <a:bodyPr/>
          <a:lstStyle/>
          <a:p>
            <a:pPr algn="ctr"/>
            <a:r>
              <a:rPr lang="en-US" dirty="0" smtClean="0"/>
              <a:t>Thank you for your </a:t>
            </a:r>
            <a:r>
              <a:rPr lang="en-US" dirty="0" err="1" smtClean="0"/>
              <a:t>attetion</a:t>
            </a:r>
            <a:r>
              <a:rPr lang="en-US" dirty="0" smtClean="0"/>
              <a:t>!</a:t>
            </a:r>
            <a:endParaRPr lang="ru-RU" dirty="0"/>
          </a:p>
        </p:txBody>
      </p:sp>
      <p:pic>
        <p:nvPicPr>
          <p:cNvPr id="4" name="Picture 2" descr="C:\Users\Admin\Desktop\картинки с телефона\ruYGeB-MF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5913"/>
            <a:ext cx="8280920" cy="3848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8305800" cy="496446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Textbook 8 </a:t>
            </a:r>
            <a:r>
              <a:rPr lang="en-US" dirty="0" err="1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fotm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 used:</a:t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248</TotalTime>
  <Words>140</Words>
  <Application>Microsoft Office PowerPoint</Application>
  <PresentationFormat>Экран (4:3)</PresentationFormat>
  <Paragraphs>15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Паркет</vt:lpstr>
      <vt:lpstr>       Project </vt:lpstr>
      <vt:lpstr>I would like to tell you some tips:  1) As well as in Britain you should give up the place on a bus in favour of old people and pragnent women</vt:lpstr>
      <vt:lpstr>2) But you shoudn’t give flowers to men.</vt:lpstr>
      <vt:lpstr>3) When in Russia don’t forget to take your shoes off when enter someone’s home.</vt:lpstr>
      <vt:lpstr>4) When in Russia don’t ask women and girls about their age.</vt:lpstr>
      <vt:lpstr>5) Russian people don’t greet people with a kiss. When in Russia don’t greet people with a kiss</vt:lpstr>
      <vt:lpstr>6) We remember that British don’t know our ways, and as long as you are friendly and polite from the heart we don’t mind that you behave a bit strangely.</vt:lpstr>
      <vt:lpstr>Thank you for your attetion!</vt:lpstr>
      <vt:lpstr>I used: 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</dc:title>
  <dc:creator>RePack by Diakov</dc:creator>
  <cp:lastModifiedBy>Кобызева</cp:lastModifiedBy>
  <cp:revision>16</cp:revision>
  <dcterms:created xsi:type="dcterms:W3CDTF">2015-11-16T13:19:40Z</dcterms:created>
  <dcterms:modified xsi:type="dcterms:W3CDTF">2015-11-18T09:56:17Z</dcterms:modified>
</cp:coreProperties>
</file>