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gi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thergooseclub.com/rhymes_parent.php?id=119" TargetMode="External"/><Relationship Id="rId2" Type="http://schemas.openxmlformats.org/officeDocument/2006/relationships/hyperlink" Target="http://ido.tsu.ru/schools/chem/data/res/neorg/uchpos/text/g4_5_7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/hi-braa.spb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Формальные и естественные языки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117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1501057">
            <a:off x="5589327" y="3645022"/>
            <a:ext cx="271683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dirty="0" err="1">
                <a:solidFill>
                  <a:schemeClr val="accent4">
                    <a:lumMod val="75000"/>
                  </a:schemeClr>
                </a:solidFill>
              </a:rPr>
              <a:t>Veni</a:t>
            </a:r>
            <a:r>
              <a:rPr lang="en-US" sz="36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3600" dirty="0" err="1">
                <a:solidFill>
                  <a:schemeClr val="accent4">
                    <a:lumMod val="75000"/>
                  </a:schemeClr>
                </a:solidFill>
              </a:rPr>
              <a:t>vidi</a:t>
            </a:r>
            <a:r>
              <a:rPr lang="en-US" sz="36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3600" dirty="0" err="1">
                <a:solidFill>
                  <a:schemeClr val="accent4">
                    <a:lumMod val="75000"/>
                  </a:schemeClr>
                </a:solidFill>
              </a:rPr>
              <a:t>vici</a:t>
            </a:r>
            <a:endParaRPr lang="ru-RU" sz="3600" b="1" cap="none" spc="0" dirty="0">
              <a:ln w="11430"/>
              <a:solidFill>
                <a:schemeClr val="accent4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2588645"/>
            <a:ext cx="426591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600" dirty="0" err="1"/>
              <a:t>Vita</a:t>
            </a:r>
            <a:r>
              <a:rPr lang="ru-RU" sz="3600" dirty="0"/>
              <a:t> </a:t>
            </a:r>
            <a:r>
              <a:rPr lang="ru-RU" sz="3600" dirty="0" err="1"/>
              <a:t>brevis</a:t>
            </a:r>
            <a:r>
              <a:rPr lang="ru-RU" sz="3600" dirty="0"/>
              <a:t>, </a:t>
            </a:r>
            <a:r>
              <a:rPr lang="ru-RU" sz="3600" dirty="0" err="1"/>
              <a:t>ars</a:t>
            </a:r>
            <a:r>
              <a:rPr lang="ru-RU" sz="3600" dirty="0"/>
              <a:t> </a:t>
            </a:r>
            <a:r>
              <a:rPr lang="ru-RU" sz="3600" dirty="0" err="1"/>
              <a:t>longa</a:t>
            </a:r>
            <a:r>
              <a:rPr lang="ru-RU" sz="3600" dirty="0"/>
              <a:t>. </a:t>
            </a:r>
            <a:endParaRPr lang="ru-RU" sz="3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16523" y="1752990"/>
            <a:ext cx="462440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dirty="0" err="1" smtClean="0">
                <a:solidFill>
                  <a:srgbClr val="FF0000"/>
                </a:solidFill>
              </a:rPr>
              <a:t>Veritas</a:t>
            </a:r>
            <a:r>
              <a:rPr lang="en-US" sz="3600" dirty="0" smtClean="0">
                <a:solidFill>
                  <a:srgbClr val="FF0000"/>
                </a:solidFill>
              </a:rPr>
              <a:t> in </a:t>
            </a:r>
            <a:r>
              <a:rPr lang="en-US" sz="3600" dirty="0" err="1" smtClean="0">
                <a:solidFill>
                  <a:srgbClr val="FF0000"/>
                </a:solidFill>
              </a:rPr>
              <a:t>medio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est</a:t>
            </a:r>
            <a:endParaRPr lang="ru-RU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93020" y="5659257"/>
            <a:ext cx="7085016" cy="64633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/>
              <a:t>Teddy Bear, Teddy Bear, turn around!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D:\Nata\школа\Информатика\К урокам\база\9 кл\урок11_язык как способ представл\река жизн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930" y="0"/>
            <a:ext cx="1703069" cy="3662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29953" y="620688"/>
                <a:ext cx="2903166" cy="658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36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𝒄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36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9953" y="620688"/>
                <a:ext cx="2903166" cy="6588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 rot="20363548">
                <a:off x="82795" y="637038"/>
                <a:ext cx="4480907" cy="12850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36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𝒃</m:t>
                          </m:r>
                          <m:r>
                            <a:rPr lang="en-US" sz="36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sz="3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3600" b="1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b="1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𝒃</m:t>
                                  </m:r>
                                </m:e>
                                <m:sup>
                                  <m:r>
                                    <a:rPr lang="en-US" sz="3600" b="1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3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3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𝟒</m:t>
                              </m:r>
                              <m:r>
                                <a:rPr lang="en-US" sz="3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𝒂𝒄</m:t>
                              </m:r>
                            </m:e>
                          </m:rad>
                        </m:num>
                        <m:den>
                          <m:r>
                            <a:rPr lang="en-US" sz="36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36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ru-RU" sz="36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363548">
                <a:off x="82795" y="637038"/>
                <a:ext cx="4480907" cy="128509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 descr="D:\Nata\школа\Информатика\К урокам\база\9 кл\урок11_язык как способ представл\63229980749807-9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393" y="3367061"/>
            <a:ext cx="2290260" cy="13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 rot="20326741">
            <a:off x="-11625" y="5029664"/>
            <a:ext cx="37930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7033"/>
                </a:solidFill>
              </a:rPr>
              <a:t>4CuO = 2Cu</a:t>
            </a:r>
            <a:r>
              <a:rPr lang="en-US" sz="3600" b="1" baseline="-25000" dirty="0">
                <a:solidFill>
                  <a:srgbClr val="007033"/>
                </a:solidFill>
              </a:rPr>
              <a:t>2</a:t>
            </a:r>
            <a:r>
              <a:rPr lang="en-US" sz="3600" b="1" dirty="0">
                <a:solidFill>
                  <a:srgbClr val="007033"/>
                </a:solidFill>
              </a:rPr>
              <a:t>O + O</a:t>
            </a:r>
            <a:r>
              <a:rPr lang="en-US" sz="3600" b="1" baseline="-25000" dirty="0">
                <a:solidFill>
                  <a:srgbClr val="007033"/>
                </a:solidFill>
              </a:rPr>
              <a:t>2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4468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Использованные ресурсы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ido.tsu.ru/schools/chem/data/res/neorg/uchpos/text/g4_5_7.html</a:t>
            </a:r>
            <a:endParaRPr lang="ru-RU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www.mothergooseclub.com/rhymes_parent.php?id=119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http://www/hi-braa.spb.ru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24003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72</Words>
  <Application>Microsoft Office PowerPoint</Application>
  <PresentationFormat>Экран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Формальные и естественные языки</vt:lpstr>
      <vt:lpstr>Презентация PowerPoint</vt:lpstr>
      <vt:lpstr>Использованные ресурсы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Дом</dc:creator>
  <cp:lastModifiedBy>Дом</cp:lastModifiedBy>
  <cp:revision>9</cp:revision>
  <dcterms:created xsi:type="dcterms:W3CDTF">2014-10-05T20:09:20Z</dcterms:created>
  <dcterms:modified xsi:type="dcterms:W3CDTF">2014-10-06T18:16:42Z</dcterms:modified>
</cp:coreProperties>
</file>